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98" r:id="rId2"/>
    <p:sldId id="29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30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1FB76-5EC2-4F60-B3E2-1F0B75CCE2D8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495F6-09FB-4EE5-9BE9-09A660E87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398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495F6-09FB-4EE5-9BE9-09A660E87F8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388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495F6-09FB-4EE5-9BE9-09A660E87F8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22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078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031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70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356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059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379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97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3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23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142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91382-F2D9-431D-9CC2-BBA17DD1E402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94397-B323-409A-AB99-AE54F63C8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8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2" b="19882"/>
          <a:stretch/>
        </p:blipFill>
        <p:spPr bwMode="auto">
          <a:xfrm>
            <a:off x="0" y="1268760"/>
            <a:ext cx="889248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5385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7482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317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5597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554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137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099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179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065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813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863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11"/>
            <a:ext cx="9145016" cy="685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40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388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10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10481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357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484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2750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424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8585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330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024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9" y="0"/>
            <a:ext cx="9117601" cy="6829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1504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5154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994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5978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69576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000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9" y="7818"/>
            <a:ext cx="8871551" cy="664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2762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" y="-1"/>
            <a:ext cx="9095858" cy="681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396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44"/>
            <a:ext cx="8964488" cy="6714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760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1" y="0"/>
            <a:ext cx="9131229" cy="683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625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199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71500"/>
            <a:ext cx="76295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10855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</Words>
  <Application>Microsoft Office PowerPoint</Application>
  <PresentationFormat>Экран (4:3)</PresentationFormat>
  <Paragraphs>2</Paragraphs>
  <Slides>34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Линар Камалов</dc:creator>
  <cp:lastModifiedBy>л л</cp:lastModifiedBy>
  <cp:revision>6</cp:revision>
  <dcterms:created xsi:type="dcterms:W3CDTF">2019-04-29T07:08:30Z</dcterms:created>
  <dcterms:modified xsi:type="dcterms:W3CDTF">2019-04-29T08:15:38Z</dcterms:modified>
</cp:coreProperties>
</file>